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Statistik jämförelse över tid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Deltagande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>
              <a:outerShdw blurRad="50800" dist="12700" dir="5400000" algn="ctr" rotWithShape="0">
                <a:srgbClr val="000000">
                  <a:alpha val="50000"/>
                </a:srgbClr>
              </a:outerShdw>
            </a:effectLst>
          </c:spPr>
          <c:marker>
            <c:symbol val="none"/>
          </c:marker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Blad1!$B$2:$B$13</c:f>
              <c:numCache>
                <c:formatCode>0</c:formatCode>
                <c:ptCount val="12"/>
                <c:pt idx="0">
                  <c:v>7</c:v>
                </c:pt>
                <c:pt idx="1">
                  <c:v>7</c:v>
                </c:pt>
                <c:pt idx="2">
                  <c:v>9</c:v>
                </c:pt>
                <c:pt idx="3">
                  <c:v>9</c:v>
                </c:pt>
                <c:pt idx="6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044-4715-85FF-7F4F39C43CF7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Antal medlemmar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>
              <a:outerShdw blurRad="50800" dist="12700" dir="5400000" algn="ctr" rotWithShape="0">
                <a:srgbClr val="000000">
                  <a:alpha val="50000"/>
                </a:srgbClr>
              </a:outerShdw>
            </a:effectLst>
          </c:spPr>
          <c:marker>
            <c:symbol val="none"/>
          </c:marker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Blad1!$C$2:$C$13</c:f>
              <c:numCache>
                <c:formatCode>General</c:formatCode>
                <c:ptCount val="12"/>
                <c:pt idx="0">
                  <c:v>7</c:v>
                </c:pt>
                <c:pt idx="1">
                  <c:v>7</c:v>
                </c:pt>
                <c:pt idx="2">
                  <c:v>9</c:v>
                </c:pt>
                <c:pt idx="3">
                  <c:v>9</c:v>
                </c:pt>
                <c:pt idx="4">
                  <c:v>9</c:v>
                </c:pt>
                <c:pt idx="5">
                  <c:v>9</c:v>
                </c:pt>
                <c:pt idx="6">
                  <c:v>9</c:v>
                </c:pt>
                <c:pt idx="7">
                  <c:v>9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044-4715-85FF-7F4F39C43CF7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Dryckeskonsumption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>
              <a:outerShdw blurRad="50800" dist="12700" dir="5400000" algn="ctr" rotWithShape="0">
                <a:srgbClr val="000000">
                  <a:alpha val="50000"/>
                </a:srgbClr>
              </a:outerShdw>
            </a:effectLst>
          </c:spPr>
          <c:marker>
            <c:symbol val="none"/>
          </c:marker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Blad1!$D$2:$D$13</c:f>
              <c:numCache>
                <c:formatCode>General</c:formatCode>
                <c:ptCount val="12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044-4715-85FF-7F4F39C43CF7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Önskvärd dryckeskonsumption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>
              <a:outerShdw blurRad="50800" dist="12700" dir="5400000" algn="ctr" rotWithShape="0">
                <a:srgbClr val="000000">
                  <a:alpha val="50000"/>
                </a:srgbClr>
              </a:outerShdw>
            </a:effectLst>
          </c:spPr>
          <c:marker>
            <c:symbol val="none"/>
          </c:marker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Blad1!$E$2:$E$13</c:f>
              <c:numCache>
                <c:formatCode>General</c:formatCode>
                <c:ptCount val="12"/>
                <c:pt idx="0">
                  <c:v>20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130</c:v>
                </c:pt>
                <c:pt idx="7">
                  <c:v>35</c:v>
                </c:pt>
                <c:pt idx="8">
                  <c:v>35</c:v>
                </c:pt>
                <c:pt idx="9">
                  <c:v>35</c:v>
                </c:pt>
                <c:pt idx="10">
                  <c:v>35</c:v>
                </c:pt>
                <c:pt idx="11">
                  <c:v>130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9D-43A5-B3EC-1A26951C3C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55147288"/>
        <c:axId val="355147616"/>
      </c:lineChart>
      <c:catAx>
        <c:axId val="355147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5147616"/>
        <c:crosses val="autoZero"/>
        <c:auto val="1"/>
        <c:lblAlgn val="ctr"/>
        <c:lblOffset val="100"/>
        <c:noMultiLvlLbl val="0"/>
      </c:catAx>
      <c:valAx>
        <c:axId val="355147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5147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8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7/27/2017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7/27/2017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9485F-898F-4E90-8983-39ED7F0609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Brödraskapet – Årsstämma 2017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C2CC1C3-C0C4-419F-B966-BB422898C1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v-SE" u="sng" dirty="0"/>
              <a:t>Närvarande</a:t>
            </a:r>
            <a:r>
              <a:rPr lang="sv-SE" b="1" u="sng" dirty="0"/>
              <a:t>:</a:t>
            </a:r>
          </a:p>
          <a:p>
            <a:r>
              <a:rPr lang="sv-SE" dirty="0"/>
              <a:t>Victor </a:t>
            </a:r>
            <a:r>
              <a:rPr lang="sv-SE" dirty="0" err="1"/>
              <a:t>Gåveby</a:t>
            </a:r>
            <a:endParaRPr lang="sv-SE" dirty="0"/>
          </a:p>
          <a:p>
            <a:r>
              <a:rPr lang="sv-SE" dirty="0"/>
              <a:t>Martin Fjällman</a:t>
            </a:r>
          </a:p>
          <a:p>
            <a:r>
              <a:rPr lang="sv-SE" dirty="0"/>
              <a:t>Fredrik Lundgren</a:t>
            </a:r>
          </a:p>
          <a:p>
            <a:r>
              <a:rPr lang="sv-SE" dirty="0"/>
              <a:t>Gustav </a:t>
            </a:r>
            <a:r>
              <a:rPr lang="sv-SE" dirty="0" err="1"/>
              <a:t>Mickols</a:t>
            </a:r>
            <a:endParaRPr lang="sv-SE" dirty="0"/>
          </a:p>
          <a:p>
            <a:r>
              <a:rPr lang="sv-SE" dirty="0"/>
              <a:t>Niclas </a:t>
            </a:r>
            <a:r>
              <a:rPr lang="sv-SE" dirty="0" err="1"/>
              <a:t>Plahn</a:t>
            </a:r>
            <a:endParaRPr lang="sv-SE" dirty="0"/>
          </a:p>
          <a:p>
            <a:r>
              <a:rPr lang="sv-SE" dirty="0"/>
              <a:t>Tim </a:t>
            </a:r>
            <a:r>
              <a:rPr lang="sv-SE" dirty="0" err="1"/>
              <a:t>Wassberger</a:t>
            </a:r>
            <a:endParaRPr lang="sv-SE" dirty="0"/>
          </a:p>
          <a:p>
            <a:r>
              <a:rPr lang="sv-SE" dirty="0"/>
              <a:t>Johan Lindfors</a:t>
            </a:r>
          </a:p>
          <a:p>
            <a:r>
              <a:rPr lang="sv-SE" dirty="0"/>
              <a:t>Alexander Wahlstedt</a:t>
            </a:r>
          </a:p>
          <a:p>
            <a:r>
              <a:rPr lang="sv-SE" dirty="0"/>
              <a:t>Victor </a:t>
            </a:r>
            <a:r>
              <a:rPr lang="sv-SE" dirty="0" err="1"/>
              <a:t>Östgren</a:t>
            </a:r>
            <a:r>
              <a:rPr lang="sv-SE" dirty="0"/>
              <a:t> </a:t>
            </a:r>
            <a:r>
              <a:rPr lang="sv-SE" dirty="0" err="1"/>
              <a:t>St</a:t>
            </a:r>
            <a:r>
              <a:rPr lang="sv-SE" dirty="0"/>
              <a:t> </a:t>
            </a:r>
            <a:r>
              <a:rPr lang="sv-SE" dirty="0" err="1"/>
              <a:t>Cyr</a:t>
            </a: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2B1DAF3-D438-46D5-BEF6-89E69D6994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987" b="11328"/>
          <a:stretch/>
        </p:blipFill>
        <p:spPr>
          <a:xfrm>
            <a:off x="0" y="0"/>
            <a:ext cx="12192000" cy="458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01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CF605D-743D-4B4A-9062-B10D473ED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Agenda/Dagordning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5E5DDB-7FD2-4DBC-9018-1F6EDDA8B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Välja ordförande för stämman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Upprätta och fastställa röstlängd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Välja en eller två justerare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Pröva om stämman blivit sammankallad i behörig ordning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Godkänna dagordningen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Lägga fram årsredovisningen, och revisionsberättelsen när det krävs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Besluta om </a:t>
            </a:r>
          </a:p>
          <a:p>
            <a:pPr lvl="1"/>
            <a:r>
              <a:rPr lang="sv-SE" dirty="0"/>
              <a:t>att fastställa årsredovisningens resultat- och balansräkning</a:t>
            </a:r>
          </a:p>
          <a:p>
            <a:pPr lvl="1"/>
            <a:r>
              <a:rPr lang="sv-SE" dirty="0"/>
              <a:t>dispositioner beträffande aktiebolagets vinst eller förlust enligt den fastställda balansräkningen i årsredovisningen</a:t>
            </a:r>
          </a:p>
          <a:p>
            <a:pPr lvl="1"/>
            <a:r>
              <a:rPr lang="sv-SE" dirty="0"/>
              <a:t>ansvarsfrihet för styrelseledamöter och den verkställande direktören.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Välja styrelse och i förekommande fall revisorer</a:t>
            </a:r>
          </a:p>
        </p:txBody>
      </p:sp>
    </p:spTree>
    <p:extLst>
      <p:ext uri="{BB962C8B-B14F-4D97-AF65-F5344CB8AC3E}">
        <p14:creationId xmlns:p14="http://schemas.microsoft.com/office/powerpoint/2010/main" val="344971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CB3A71-5BDC-4963-9546-800C1ADA8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Ansvarsmånader 2017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8E8ACA-F785-44F9-B9BC-0476EEF27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Januari - Niclas (föregående perioden, sista personen)   		(4/2-2017)</a:t>
            </a:r>
            <a:br>
              <a:rPr lang="sv-SE" dirty="0"/>
            </a:br>
            <a:r>
              <a:rPr lang="sv-SE" dirty="0"/>
              <a:t>Februari - Fredrik Lundgren 					(3/3-2017)</a:t>
            </a:r>
            <a:br>
              <a:rPr lang="sv-SE" dirty="0"/>
            </a:br>
            <a:r>
              <a:rPr lang="sv-SE" dirty="0"/>
              <a:t>Mars - Niclas </a:t>
            </a:r>
            <a:r>
              <a:rPr lang="sv-SE" dirty="0" err="1"/>
              <a:t>Plahn</a:t>
            </a:r>
            <a:r>
              <a:rPr lang="sv-SE" dirty="0"/>
              <a:t> 						(1/4-2017)</a:t>
            </a:r>
            <a:br>
              <a:rPr lang="sv-SE" dirty="0"/>
            </a:br>
            <a:r>
              <a:rPr lang="sv-SE" dirty="0"/>
              <a:t>April - Johan Lindfors 						(12/5-2017)</a:t>
            </a:r>
            <a:br>
              <a:rPr lang="sv-SE" dirty="0"/>
            </a:br>
            <a:r>
              <a:rPr lang="sv-SE" dirty="0"/>
              <a:t>Maj - Martin Fjällman						(Augusti)</a:t>
            </a:r>
            <a:br>
              <a:rPr lang="sv-SE" dirty="0"/>
            </a:br>
            <a:r>
              <a:rPr lang="sv-SE" dirty="0"/>
              <a:t>Juni - Tim </a:t>
            </a:r>
            <a:r>
              <a:rPr lang="sv-SE" dirty="0" err="1"/>
              <a:t>Wassberger</a:t>
            </a:r>
            <a:r>
              <a:rPr lang="sv-SE" dirty="0"/>
              <a:t>						(September)</a:t>
            </a:r>
            <a:br>
              <a:rPr lang="sv-SE" dirty="0"/>
            </a:br>
            <a:r>
              <a:rPr lang="sv-SE" dirty="0"/>
              <a:t>Augusti - Gustav </a:t>
            </a:r>
            <a:r>
              <a:rPr lang="sv-SE" dirty="0" err="1"/>
              <a:t>Mickols</a:t>
            </a:r>
            <a:r>
              <a:rPr lang="sv-SE" dirty="0"/>
              <a:t>					(Oktober) 	</a:t>
            </a:r>
            <a:br>
              <a:rPr lang="sv-SE" dirty="0"/>
            </a:br>
            <a:r>
              <a:rPr lang="sv-SE" dirty="0"/>
              <a:t>September - Victor Nilsson					(November)</a:t>
            </a:r>
          </a:p>
          <a:p>
            <a:r>
              <a:rPr lang="sv-SE" dirty="0"/>
              <a:t>Julavslutning – Alex &amp; Victor					(December)</a:t>
            </a:r>
          </a:p>
        </p:txBody>
      </p:sp>
    </p:spTree>
    <p:extLst>
      <p:ext uri="{BB962C8B-B14F-4D97-AF65-F5344CB8AC3E}">
        <p14:creationId xmlns:p14="http://schemas.microsoft.com/office/powerpoint/2010/main" val="1389319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9AA9EA-7118-4DF4-8958-9AE9EF388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Väsentliga händelser under året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A9CACF-0F6E-4E18-A21F-B594192F8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Nya medlemmar – Alexander Wahlstedt och Victor </a:t>
            </a:r>
            <a:r>
              <a:rPr lang="sv-SE" dirty="0" err="1"/>
              <a:t>Östgren</a:t>
            </a:r>
            <a:r>
              <a:rPr lang="sv-SE" dirty="0"/>
              <a:t> </a:t>
            </a:r>
            <a:r>
              <a:rPr lang="sv-SE" dirty="0" err="1"/>
              <a:t>St</a:t>
            </a:r>
            <a:r>
              <a:rPr lang="sv-SE" dirty="0"/>
              <a:t> </a:t>
            </a:r>
            <a:r>
              <a:rPr lang="sv-SE" dirty="0" err="1"/>
              <a:t>Cyr</a:t>
            </a:r>
            <a:endParaRPr lang="sv-SE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Nytt efternamn – Victor </a:t>
            </a:r>
            <a:r>
              <a:rPr lang="sv-SE" dirty="0" err="1"/>
              <a:t>Gåveby</a:t>
            </a:r>
            <a:endParaRPr lang="sv-SE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Första riktigt årsstämman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6228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BC2280-F5F2-43FA-A357-4665CADD0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Kommande händelser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2E37EE-1FB3-4CE3-8DE3-EAE5BCA7C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Nya medlemsförslag?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Resa?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Önskemål?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Medlemsklädsel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Logotyp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Finansiering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8642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0BF9E2-D37F-41DA-89BA-A2DE45CB6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Statistik</a:t>
            </a:r>
          </a:p>
        </p:txBody>
      </p:sp>
      <p:graphicFrame>
        <p:nvGraphicFramePr>
          <p:cNvPr id="10" name="Platshållare för innehåll 9">
            <a:extLst>
              <a:ext uri="{FF2B5EF4-FFF2-40B4-BE49-F238E27FC236}">
                <a16:creationId xmlns:a16="http://schemas.microsoft.com/office/drawing/2014/main" id="{1C6D0F6F-BAE5-4854-B548-3AF40D63F1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508513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3831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CAEF34-FEEE-4E20-A842-5FC59AA14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Förslag på förbättringar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31385A-8F07-4EED-87AD-CF678D829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Utökad </a:t>
            </a:r>
            <a:r>
              <a:rPr lang="sv-SE" dirty="0" err="1"/>
              <a:t>alkoholkonsumption</a:t>
            </a:r>
            <a:r>
              <a:rPr lang="sv-SE" dirty="0"/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Ökad närvaro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Fler övernattningar?</a:t>
            </a:r>
          </a:p>
        </p:txBody>
      </p:sp>
    </p:spTree>
    <p:extLst>
      <p:ext uri="{BB962C8B-B14F-4D97-AF65-F5344CB8AC3E}">
        <p14:creationId xmlns:p14="http://schemas.microsoft.com/office/powerpoint/2010/main" val="3434312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26DC44-1498-49DA-AC1D-D3AC7C7FE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Ändringar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F1757C-6C7E-43FB-A775-9F1FA4238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Ändringar:</a:t>
            </a:r>
          </a:p>
          <a:p>
            <a:r>
              <a:rPr lang="sv-SE" dirty="0"/>
              <a:t>- Förskjutning av ansvarsmånader kan ske vid gemensamma events som hela Brödraskapet är inbjudna till (Ex. bröllop) – Till stadgar</a:t>
            </a:r>
          </a:p>
        </p:txBody>
      </p:sp>
    </p:spTree>
    <p:extLst>
      <p:ext uri="{BB962C8B-B14F-4D97-AF65-F5344CB8AC3E}">
        <p14:creationId xmlns:p14="http://schemas.microsoft.com/office/powerpoint/2010/main" val="571907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3340</TotalTime>
  <Words>198</Words>
  <Application>Microsoft Office PowerPoint</Application>
  <PresentationFormat>Bredbild</PresentationFormat>
  <Paragraphs>48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Tw Cen MT</vt:lpstr>
      <vt:lpstr>Tw Cen MT Condensed</vt:lpstr>
      <vt:lpstr>Wingdings</vt:lpstr>
      <vt:lpstr>Wingdings 3</vt:lpstr>
      <vt:lpstr>Integral</vt:lpstr>
      <vt:lpstr>Brödraskapet – Årsstämma 2017</vt:lpstr>
      <vt:lpstr>Agenda/Dagordning </vt:lpstr>
      <vt:lpstr>Ansvarsmånader 2017</vt:lpstr>
      <vt:lpstr>Väsentliga händelser under året</vt:lpstr>
      <vt:lpstr>Kommande händelser</vt:lpstr>
      <vt:lpstr>Statistik</vt:lpstr>
      <vt:lpstr>Förslag på förbättringar</vt:lpstr>
      <vt:lpstr>Ändringar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Brödraskapet – Årsstämma 2017</dc:title>
  <dc:creator>Victor Nilsson</dc:creator>
  <cp:lastModifiedBy>Victor Nilsson</cp:lastModifiedBy>
  <cp:revision>21</cp:revision>
  <dcterms:created xsi:type="dcterms:W3CDTF">2017-07-24T08:07:06Z</dcterms:created>
  <dcterms:modified xsi:type="dcterms:W3CDTF">2017-07-27T16:02:07Z</dcterms:modified>
</cp:coreProperties>
</file>